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B9BD-AA34-74F1-D046-EF2CCFF1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66623-4549-4611-68A6-D65AC2161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1127F-790E-6A70-EB57-6DE089F2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DC29D-3366-D4DF-82F0-6D5C46C6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AED9-9111-A3ED-E4F8-AD6BF027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515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3895-DDAC-5A01-0134-70FA076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D0EB6-EEF2-1141-AF3C-5964CCE3B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18E1-B05B-A181-FEE5-2F88C07C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15CF7-A19C-7F2F-E81C-B6597E6D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BEA43-CEC0-59C2-EE7E-B7891C44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33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EA4CF-4EBB-1449-6928-66DE9475E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1BB29-4316-6E72-83B2-406723889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BA0F2-2A6E-582B-35F9-8AA14CE3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AAA-64D4-AFF5-36B6-3B578687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F4C48-E32F-40B0-0D1A-20C5FCE8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09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197D-643D-A892-9595-5CA7E3AA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8FB2-BDC0-D770-E575-55997275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90A0A-CA20-E043-021B-718417FA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AD127-2C7D-020F-7CFB-22D064F6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5872-F041-C74C-35A4-68F9DF97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949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0705-EE73-E889-03A5-356EFA04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7DE08-0B57-9EF5-0865-49DCD7814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1761-F3AE-7CD9-FBA0-D0615022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A00B-3693-327E-A46B-810A6BBE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39E-EBEA-8D76-956B-38B84D15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136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2C9E-039E-8EAB-E766-B419D66D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9258-B639-C703-8165-562A51E22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6397-D3C2-88BE-FFA5-0D475109B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E9907-9303-2D72-105D-2419D4F0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395B1-E8BC-02D5-945E-C9762162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DB0D2-96D4-DC90-E5B8-C30587EC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930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6657-C257-C362-9E8C-B9F2155F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AD12E-4CAB-136F-0CD1-AEC40F20C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75A19-29AD-B268-2AED-B85C2B257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900E4-9FE8-60D9-95BB-84C5A2B6B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DB4B0-B307-3D3E-B5D4-46D5A759C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22941-BAB6-15C7-9018-47B9D7C5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4C2D3-0DD7-F8EB-8E4D-B5BBAC2E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1B6521-05FA-4289-8D63-5DD03824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659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F831-FE33-DD3F-15AE-AEC6FF6C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A9F42-EF85-C94B-1540-BA1C7EDD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C7C42-0C90-2166-ECC6-F1A8CDA8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B6F4C-EB18-FF31-33CC-6B01A187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156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65C4A-6AB9-59F4-0B31-6B97B78B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68D08-DFAE-B76D-0702-4EDFEC1D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31F6-A5D3-D795-3ABE-01CE25CC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63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33FD-F9E8-ECC5-18B5-ED83B36F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CDBA-A06A-80AA-3AD0-89506207F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0B786-F4DF-37BF-66F4-2502C6368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AC5B8-B17A-31E0-93AD-920EEF1A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67749-31F7-75C6-C7F5-EEA7AB48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4B0C5-0AA9-1BDF-9289-D435858C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997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36A2-A5E0-2A05-790E-E15986C6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7439B-83B5-033F-ABBD-07796D14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11A94-B897-774D-5359-BB90A0158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1D60A-7258-3480-D3B1-8C220373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BE4FF-B242-0579-0F73-4F5BD61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506EC-8141-4B47-BBC5-DB72E836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173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ECB31-8C35-80DD-8402-02D4229C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2919E-7EDF-3531-63B3-F2B1B53B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DAF6-33F1-7A29-F69C-5260121D2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3D652F-F1D3-4417-9A3F-51B7E3940AA3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24E9E-D525-585D-38A4-0171797CA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3641F-8519-19A3-D0B3-99E6BD335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E43850-07F7-4D5B-8AA9-3BACAC5E4FA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396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QGz1fUITA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map of new zealand with colored circles&#10;&#10;Description automatically generated">
            <a:extLst>
              <a:ext uri="{FF2B5EF4-FFF2-40B4-BE49-F238E27FC236}">
                <a16:creationId xmlns:a16="http://schemas.microsoft.com/office/drawing/2014/main" id="{22D0FE04-F5C1-9B6F-D0E9-1319E9B8A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 b="5955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52D2D-4B66-C4F7-525F-ACB8BA60C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810" y="-1620838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GlobalQuake</a:t>
            </a:r>
            <a:endParaRPr lang="en-B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C5996-A5A6-3D8E-B07B-82ABC8280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244" y="1279680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real time earthquake monitoring and early warning system</a:t>
            </a:r>
            <a:endParaRPr lang="en-B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5FE92-FE6B-3480-E9C2-9590A8D4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dirty="0"/>
              <a:t>Demo video</a:t>
            </a:r>
            <a:endParaRPr lang="en-B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1CD9-C4AA-6B0D-4E0B-F596717B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https://www.youtube.com/watch?v=yQGz1fUITAs</a:t>
            </a:r>
            <a:endParaRPr lang="en-BE" sz="2400"/>
          </a:p>
        </p:txBody>
      </p:sp>
    </p:spTree>
    <p:extLst>
      <p:ext uri="{BB962C8B-B14F-4D97-AF65-F5344CB8AC3E}">
        <p14:creationId xmlns:p14="http://schemas.microsoft.com/office/powerpoint/2010/main" val="219367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8636-C192-B2B5-666E-5E72E64B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4CC7-4AC1-037A-F969-5F68FA83D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F4840-BB24-45DB-DC4C-1861127D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1" y="3314684"/>
            <a:ext cx="57158" cy="22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AC007-7F86-55DC-7CBC-0DEEC6C1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94"/>
            <a:ext cx="12192000" cy="665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672D3-7B28-D462-12BD-07D0AAEE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22"/>
            <a:ext cx="12192000" cy="66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B4A1-85CE-828B-0896-6F7C71E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2705-5087-005E-05A7-D79D87CD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BC3B7-27F2-4C87-4FE3-D84FD13C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76"/>
            <a:ext cx="12192000" cy="66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7981-40DF-C3FF-0F0C-3C808E53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DC4B-6152-815A-8CA1-7773955D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7BDCB-2453-89DA-3A69-2443EF8A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94"/>
            <a:ext cx="12192000" cy="66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48DB2-44EA-3367-4E96-99827FCE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9336A-EBE0-DED7-54B2-677D4DED9AA8}"/>
              </a:ext>
            </a:extLst>
          </p:cNvPr>
          <p:cNvSpPr/>
          <p:nvPr/>
        </p:nvSpPr>
        <p:spPr>
          <a:xfrm>
            <a:off x="4535179" y="2780021"/>
            <a:ext cx="1626281" cy="3866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164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Freeform: Shape 206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3" name="Freeform: Shape 206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90862-5747-C47E-CEEF-94B29018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Table of contents</a:t>
            </a:r>
            <a:endParaRPr lang="en-BE" sz="280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1C5E2-6B80-A876-CA8D-F9A7B147B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How does it work?</a:t>
            </a:r>
          </a:p>
          <a:p>
            <a:r>
              <a:rPr lang="en-US" sz="1700"/>
              <a:t>Key features</a:t>
            </a:r>
          </a:p>
          <a:p>
            <a:r>
              <a:rPr lang="en-US" sz="1700"/>
              <a:t>GlobalQuake in action</a:t>
            </a:r>
          </a:p>
          <a:p>
            <a:r>
              <a:rPr lang="en-US" sz="1700"/>
              <a:t>Bonus </a:t>
            </a:r>
          </a:p>
        </p:txBody>
      </p:sp>
      <p:pic>
        <p:nvPicPr>
          <p:cNvPr id="2054" name="Picture 6" descr="A map of the united states with colored circles&#10;&#10;Description automatically generated">
            <a:extLst>
              <a:ext uri="{FF2B5EF4-FFF2-40B4-BE49-F238E27FC236}">
                <a16:creationId xmlns:a16="http://schemas.microsoft.com/office/drawing/2014/main" id="{1A99796C-7B04-9D76-725E-6991FB03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748790"/>
            <a:ext cx="6922008" cy="346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3396-EAA4-7F0B-264F-2C9B5483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earthquake detection</a:t>
            </a:r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6DDD4-635C-1183-F53B-20925A78F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29" y="1381818"/>
            <a:ext cx="8904660" cy="5113263"/>
          </a:xfrm>
        </p:spPr>
      </p:pic>
    </p:spTree>
    <p:extLst>
      <p:ext uri="{BB962C8B-B14F-4D97-AF65-F5344CB8AC3E}">
        <p14:creationId xmlns:p14="http://schemas.microsoft.com/office/powerpoint/2010/main" val="2904767461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42ED-2401-B50A-3BC8-1C30871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413-5C08-5AD9-DB9C-DD3A2142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5CD92-8F88-F0D5-2B93-D3C55E90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42ED-2401-B50A-3BC8-1C30871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413-5C08-5AD9-DB9C-DD3A2142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A208F-D3A3-49AA-DF1F-AC5879FD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75522-ECAB-A2D3-D460-B8D8B118B605}"/>
              </a:ext>
            </a:extLst>
          </p:cNvPr>
          <p:cNvSpPr/>
          <p:nvPr/>
        </p:nvSpPr>
        <p:spPr>
          <a:xfrm>
            <a:off x="0" y="216565"/>
            <a:ext cx="2927307" cy="88807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69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42ED-2401-B50A-3BC8-1C30871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413-5C08-5AD9-DB9C-DD3A2142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96B55-727C-3B18-48EA-103F23EB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195D7-C149-2435-EF79-CB754F977D8F}"/>
              </a:ext>
            </a:extLst>
          </p:cNvPr>
          <p:cNvSpPr/>
          <p:nvPr/>
        </p:nvSpPr>
        <p:spPr>
          <a:xfrm>
            <a:off x="3878529" y="5780972"/>
            <a:ext cx="2565229" cy="83776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42ED-2401-B50A-3BC8-1C30871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413-5C08-5AD9-DB9C-DD3A2142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96B55-727C-3B18-48EA-103F23EB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195D7-C149-2435-EF79-CB754F977D8F}"/>
              </a:ext>
            </a:extLst>
          </p:cNvPr>
          <p:cNvSpPr/>
          <p:nvPr/>
        </p:nvSpPr>
        <p:spPr>
          <a:xfrm>
            <a:off x="8432118" y="2246110"/>
            <a:ext cx="1939264" cy="21970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00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42ED-2401-B50A-3BC8-1C30871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413-5C08-5AD9-DB9C-DD3A2142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96B55-727C-3B18-48EA-103F23EB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195D7-C149-2435-EF79-CB754F977D8F}"/>
              </a:ext>
            </a:extLst>
          </p:cNvPr>
          <p:cNvSpPr/>
          <p:nvPr/>
        </p:nvSpPr>
        <p:spPr>
          <a:xfrm>
            <a:off x="10303877" y="239260"/>
            <a:ext cx="1939264" cy="637947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492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C80-6D84-B661-8B28-350A56E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2024-02-16_13-10-55_-_Trim">
            <a:hlinkClick r:id="" action="ppaction://media"/>
            <a:extLst>
              <a:ext uri="{FF2B5EF4-FFF2-40B4-BE49-F238E27FC236}">
                <a16:creationId xmlns:a16="http://schemas.microsoft.com/office/drawing/2014/main" id="{C2A693C0-8713-3957-478E-D09ECDF478A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833" end="1249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6366" y="270025"/>
            <a:ext cx="10863304" cy="6110470"/>
          </a:xfrm>
        </p:spPr>
      </p:pic>
    </p:spTree>
    <p:extLst>
      <p:ext uri="{BB962C8B-B14F-4D97-AF65-F5344CB8AC3E}">
        <p14:creationId xmlns:p14="http://schemas.microsoft.com/office/powerpoint/2010/main" val="32491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44</Words>
  <Application>Microsoft Office PowerPoint</Application>
  <PresentationFormat>Widescreen</PresentationFormat>
  <Paragraphs>10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 GlobalQuake</vt:lpstr>
      <vt:lpstr>Table of contents</vt:lpstr>
      <vt:lpstr>Introduction to earthquake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GlobalQuake</dc:title>
  <dc:creator>Hasan Erdogan</dc:creator>
  <cp:lastModifiedBy>Hasan Erdogan</cp:lastModifiedBy>
  <cp:revision>1</cp:revision>
  <dcterms:created xsi:type="dcterms:W3CDTF">2024-05-16T20:42:51Z</dcterms:created>
  <dcterms:modified xsi:type="dcterms:W3CDTF">2024-05-16T21:26:20Z</dcterms:modified>
</cp:coreProperties>
</file>